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943" r:id="rId3"/>
    <p:sldMasterId id="2147483996" r:id="rId4"/>
    <p:sldMasterId id="2147484011" r:id="rId5"/>
    <p:sldMasterId id="2147484015" r:id="rId6"/>
    <p:sldMasterId id="2147484051" r:id="rId7"/>
  </p:sldMasterIdLst>
  <p:notesMasterIdLst>
    <p:notesMasterId r:id="rId18"/>
  </p:notesMasterIdLst>
  <p:sldIdLst>
    <p:sldId id="259" r:id="rId8"/>
    <p:sldId id="2577" r:id="rId9"/>
    <p:sldId id="2589" r:id="rId10"/>
    <p:sldId id="2590" r:id="rId11"/>
    <p:sldId id="2578" r:id="rId12"/>
    <p:sldId id="2591" r:id="rId13"/>
    <p:sldId id="2581" r:id="rId14"/>
    <p:sldId id="283" r:id="rId15"/>
    <p:sldId id="2592" r:id="rId16"/>
    <p:sldId id="258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30" autoAdjust="0"/>
  </p:normalViewPr>
  <p:slideViewPr>
    <p:cSldViewPr snapToGrid="0">
      <p:cViewPr varScale="1">
        <p:scale>
          <a:sx n="73" d="100"/>
          <a:sy n="73" d="100"/>
        </p:scale>
        <p:origin x="107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3D438-62EA-4D56-838A-795158A218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4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35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33CF-AE7A-4011-BE5B-D8C501B3E7B9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92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6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F7EF-34E7-4C04-BDCA-B7435D4A14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4DE9-4281-4DDD-96A8-A840AD30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68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0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theme" Target="../theme/them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1419C-B0FC-471C-9F74-80825E8C56BF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4F7C0D-0D03-4394-86E5-111D04B3A7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59433-196D-41E8-BD01-7D9A844F9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0F0578-1F69-47B3-95C1-01EACFA13EE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8D414-9642-42F1-849D-ABDD92FC623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5B1E0-9C38-40FC-9D98-8DDA11AF0D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0545C-CD7D-40AA-AFA3-6AC9737CA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8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3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45569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file:///D:\GIAO%20AN%20DIEN%20TU\RUOC%20DEN%20ONG%20SAO%20LOP%203-%20TAP%20DOC\Thao%20My_Bao%20Ngoc_Gia%20Nhu_Anh%20Thu%20-%20Chiec%20den%20Ong%20Sao.mp3" TargetMode="External"/><Relationship Id="rId1" Type="http://schemas.openxmlformats.org/officeDocument/2006/relationships/audio" Target="file:///H:\NHAC\Xuan%20Mai%20-%20Ruoc%20den%20thang%208.mp3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5324E-727C-43CC-813A-A72EEA0912B6}"/>
              </a:ext>
            </a:extLst>
          </p:cNvPr>
          <p:cNvSpPr/>
          <p:nvPr/>
        </p:nvSpPr>
        <p:spPr>
          <a:xfrm>
            <a:off x="3935459" y="3297991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CHUÛ ÑEÀ 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70038-31A7-414F-BB68-105093211650}"/>
              </a:ext>
            </a:extLst>
          </p:cNvPr>
          <p:cNvSpPr/>
          <p:nvPr/>
        </p:nvSpPr>
        <p:spPr>
          <a:xfrm>
            <a:off x="1793187" y="4386315"/>
            <a:ext cx="86056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1268396" y="488687"/>
            <a:ext cx="96552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Moân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755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</p:txBody>
      </p:sp>
      <p:sp>
        <p:nvSpPr>
          <p:cNvPr id="438275" name="WordArt 3"/>
          <p:cNvSpPr>
            <a:spLocks noChangeArrowheads="1" noChangeShapeType="1" noTextEdit="1"/>
          </p:cNvSpPr>
          <p:nvPr/>
        </p:nvSpPr>
        <p:spPr bwMode="auto">
          <a:xfrm>
            <a:off x="2667003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3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41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6" y="373380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3" y="5334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6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3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3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3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8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3" y="19050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2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41" y="2984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6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8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3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6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8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8" y="38862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9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3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3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8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3" y="2532066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6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8" y="755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2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41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8" y="5715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8" y="60198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" name="AutoShape 37"/>
          <p:cNvSpPr>
            <a:spLocks noChangeArrowheads="1"/>
          </p:cNvSpPr>
          <p:nvPr/>
        </p:nvSpPr>
        <p:spPr bwMode="auto">
          <a:xfrm>
            <a:off x="10439403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AutoShape 43"/>
          <p:cNvSpPr>
            <a:spLocks noChangeArrowheads="1"/>
          </p:cNvSpPr>
          <p:nvPr/>
        </p:nvSpPr>
        <p:spPr bwMode="auto">
          <a:xfrm>
            <a:off x="9296401" y="22098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AutoShape 44"/>
          <p:cNvSpPr>
            <a:spLocks noChangeArrowheads="1"/>
          </p:cNvSpPr>
          <p:nvPr/>
        </p:nvSpPr>
        <p:spPr bwMode="auto">
          <a:xfrm>
            <a:off x="2698750" y="15240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AutoShape 45"/>
          <p:cNvSpPr>
            <a:spLocks noChangeArrowheads="1"/>
          </p:cNvSpPr>
          <p:nvPr/>
        </p:nvSpPr>
        <p:spPr bwMode="auto">
          <a:xfrm>
            <a:off x="5181603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AutoShape 49"/>
          <p:cNvSpPr>
            <a:spLocks noChangeArrowheads="1"/>
          </p:cNvSpPr>
          <p:nvPr/>
        </p:nvSpPr>
        <p:spPr bwMode="auto">
          <a:xfrm>
            <a:off x="7292978" y="374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51"/>
          <p:cNvSpPr>
            <a:spLocks noChangeArrowheads="1"/>
          </p:cNvSpPr>
          <p:nvPr/>
        </p:nvSpPr>
        <p:spPr bwMode="auto">
          <a:xfrm>
            <a:off x="8610603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3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AutoShape 58"/>
          <p:cNvSpPr>
            <a:spLocks noChangeArrowheads="1"/>
          </p:cNvSpPr>
          <p:nvPr/>
        </p:nvSpPr>
        <p:spPr bwMode="auto">
          <a:xfrm>
            <a:off x="7696200" y="609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5" name="AutoShape 27"/>
          <p:cNvSpPr>
            <a:spLocks noChangeArrowheads="1"/>
          </p:cNvSpPr>
          <p:nvPr/>
        </p:nvSpPr>
        <p:spPr bwMode="auto">
          <a:xfrm>
            <a:off x="2568578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30"/>
          <p:cNvSpPr>
            <a:spLocks noChangeArrowheads="1"/>
          </p:cNvSpPr>
          <p:nvPr/>
        </p:nvSpPr>
        <p:spPr bwMode="auto">
          <a:xfrm>
            <a:off x="9042400" y="58674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38"/>
          <p:cNvSpPr>
            <a:spLocks noChangeArrowheads="1"/>
          </p:cNvSpPr>
          <p:nvPr/>
        </p:nvSpPr>
        <p:spPr bwMode="auto">
          <a:xfrm>
            <a:off x="9448803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1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AutoShape 44"/>
          <p:cNvSpPr>
            <a:spLocks noChangeArrowheads="1"/>
          </p:cNvSpPr>
          <p:nvPr/>
        </p:nvSpPr>
        <p:spPr bwMode="auto">
          <a:xfrm>
            <a:off x="2851150" y="2133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3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4" name="AutoShape 47"/>
          <p:cNvSpPr>
            <a:spLocks noChangeArrowheads="1"/>
          </p:cNvSpPr>
          <p:nvPr/>
        </p:nvSpPr>
        <p:spPr bwMode="auto">
          <a:xfrm>
            <a:off x="2489200" y="8921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48"/>
          <p:cNvSpPr>
            <a:spLocks noChangeArrowheads="1"/>
          </p:cNvSpPr>
          <p:nvPr/>
        </p:nvSpPr>
        <p:spPr bwMode="auto">
          <a:xfrm>
            <a:off x="9372600" y="11969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52"/>
          <p:cNvSpPr>
            <a:spLocks noChangeArrowheads="1"/>
          </p:cNvSpPr>
          <p:nvPr/>
        </p:nvSpPr>
        <p:spPr bwMode="auto">
          <a:xfrm>
            <a:off x="3559178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53"/>
          <p:cNvSpPr>
            <a:spLocks noChangeArrowheads="1"/>
          </p:cNvSpPr>
          <p:nvPr/>
        </p:nvSpPr>
        <p:spPr bwMode="auto">
          <a:xfrm>
            <a:off x="4594226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038600" y="18288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38355" name="WordArt 83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8686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22226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thầy cô và các em khỏe</a:t>
            </a:r>
          </a:p>
        </p:txBody>
      </p:sp>
      <p:pic>
        <p:nvPicPr>
          <p:cNvPr id="438356" name="Xuan Mai - Ruoc den thang 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357" name="Thao My_Bao Ngoc_Gia Nhu_Anh Thu - Chiec den Ong Sa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222" fill="hold"/>
                                        <p:tgtEl>
                                          <p:spTgt spid="438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7" dur="161224" fill="hold"/>
                                        <p:tgtEl>
                                          <p:spTgt spid="438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6"/>
                </p:tgtEl>
              </p:cMediaNode>
            </p:audio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7"/>
                </p:tgtEl>
              </p:cMediaNode>
            </p:audio>
          </p:childTnLst>
        </p:cTn>
      </p:par>
    </p:tnLst>
    <p:bldLst>
      <p:bldP spid="438275" grpId="0" animBg="1"/>
      <p:bldP spid="438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4096" grpId="0" animBg="1"/>
      <p:bldP spid="4101" grpId="0" animBg="1"/>
      <p:bldP spid="4105" grpId="0" animBg="1"/>
      <p:bldP spid="4106" grpId="0" animBg="1"/>
      <p:bldP spid="4108" grpId="0" animBg="1"/>
      <p:bldP spid="4114" grpId="0" animBg="1"/>
      <p:bldP spid="4115" grpId="0" animBg="1"/>
      <p:bldP spid="4116" grpId="0" animBg="1"/>
      <p:bldP spid="4117" grpId="0" animBg="1"/>
      <p:bldP spid="4110" grpId="0" animBg="1"/>
      <p:bldP spid="438355" grpId="0" animBg="1"/>
      <p:bldP spid="4383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0"/>
            <a:ext cx="12349655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2096" y="1639612"/>
            <a:ext cx="3090041" cy="434077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7862" y="320565"/>
            <a:ext cx="3090041" cy="11351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92" y="241735"/>
            <a:ext cx="5996154" cy="306902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91455" y="4109545"/>
            <a:ext cx="7851227" cy="128225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2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0"/>
            <a:ext cx="12349655" cy="6858000"/>
          </a:xfrm>
          <a:prstGeom prst="rect">
            <a:avLst/>
          </a:prstGeom>
        </p:spPr>
      </p:pic>
      <p:sp>
        <p:nvSpPr>
          <p:cNvPr id="6" name="27"/>
          <p:cNvSpPr/>
          <p:nvPr/>
        </p:nvSpPr>
        <p:spPr>
          <a:xfrm rot="20750437">
            <a:off x="95738" y="1947312"/>
            <a:ext cx="893747" cy="8937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28"/>
          <p:cNvSpPr/>
          <p:nvPr/>
        </p:nvSpPr>
        <p:spPr>
          <a:xfrm rot="20750437">
            <a:off x="902499" y="2951650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29"/>
          <p:cNvSpPr/>
          <p:nvPr/>
        </p:nvSpPr>
        <p:spPr>
          <a:xfrm rot="20750437">
            <a:off x="1842645" y="4327162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9"/>
          <p:cNvCxnSpPr/>
          <p:nvPr/>
        </p:nvCxnSpPr>
        <p:spPr>
          <a:xfrm>
            <a:off x="1888239" y="1502581"/>
            <a:ext cx="5258795" cy="18682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11"/>
          <p:cNvCxnSpPr/>
          <p:nvPr/>
        </p:nvCxnSpPr>
        <p:spPr>
          <a:xfrm flipV="1">
            <a:off x="1140020" y="2532993"/>
            <a:ext cx="9517470" cy="222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26"/>
          <p:cNvSpPr/>
          <p:nvPr/>
        </p:nvSpPr>
        <p:spPr>
          <a:xfrm rot="20750437">
            <a:off x="870615" y="801128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12"/>
          <p:cNvCxnSpPr/>
          <p:nvPr/>
        </p:nvCxnSpPr>
        <p:spPr>
          <a:xfrm flipV="1">
            <a:off x="1922034" y="3575538"/>
            <a:ext cx="7772950" cy="1527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/>
          <p:nvPr/>
        </p:nvCxnSpPr>
        <p:spPr>
          <a:xfrm flipV="1">
            <a:off x="2988966" y="5205046"/>
            <a:ext cx="8159680" cy="1520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2570" y="89370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261" y="206259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0020" y="307536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0167" y="44280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1984" y="1039745"/>
            <a:ext cx="54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“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Bầu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bí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”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8804" y="2101841"/>
            <a:ext cx="971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2: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3599" y="3144084"/>
            <a:ext cx="8239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3: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“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Kéo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đá-xây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cầu-Trải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”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548" y="4296981"/>
            <a:ext cx="9203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cộng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nhằm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giúp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đỡ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3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0"/>
            <a:ext cx="12349655" cy="6858000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-157654" y="35888"/>
            <a:ext cx="9254762" cy="4364955"/>
          </a:xfrm>
          <a:prstGeom prst="rect">
            <a:avLst/>
          </a:prstGeom>
        </p:spPr>
      </p:pic>
      <p:pic>
        <p:nvPicPr>
          <p:cNvPr id="7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892103" y="431409"/>
            <a:ext cx="6771036" cy="5777304"/>
          </a:xfrm>
          <a:prstGeom prst="rect">
            <a:avLst/>
          </a:prstGeom>
        </p:spPr>
      </p:pic>
      <p:pic>
        <p:nvPicPr>
          <p:cNvPr id="8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0" y="328246"/>
            <a:ext cx="7115907" cy="5880467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792732" y="95023"/>
            <a:ext cx="4226507" cy="4571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6742" y="1222521"/>
            <a:ext cx="3429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Kéo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đá-Xây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cầu-Trải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”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4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456 0.23611 L -0.05104 0.1632 C -0.03984 0.14838 -0.0237 0.12338 -0.00729 0.09861 C 0.0112 0.06806 0.02539 0.04422 0.03542 0.02523 L 0.08086 -0.0618 " pathEditMode="relative" rAng="19080000" ptsTypes="AAAAA">
                                      <p:cBhvr>
                                        <p:cTn id="18" dur="1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6331" y="277013"/>
            <a:ext cx="5044966" cy="222444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Theo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em,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cầu và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l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àm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đường mang lại lợi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í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ch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gì cho những người dân và các 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bạn v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ù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ng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khó khăn?</a:t>
            </a:r>
            <a:endParaRPr lang="en-US" sz="2800" b="1" i="1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331" y="2808494"/>
            <a:ext cx="5044966" cy="3218431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cầu, làm đường giúp giải quyết nhiều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để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sinh sống tốt hơn, các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thuận lợi, an toàn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vi-VN" dirty="0" smtClean="0"/>
              <a:t>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85" y="571302"/>
            <a:ext cx="64245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9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0"/>
            <a:ext cx="12349655" cy="6858000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-157654" y="35888"/>
            <a:ext cx="9254762" cy="4364955"/>
          </a:xfrm>
          <a:prstGeom prst="rect">
            <a:avLst/>
          </a:prstGeom>
        </p:spPr>
      </p:pic>
      <p:pic>
        <p:nvPicPr>
          <p:cNvPr id="7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892103" y="431409"/>
            <a:ext cx="6771036" cy="5777304"/>
          </a:xfrm>
          <a:prstGeom prst="rect">
            <a:avLst/>
          </a:prstGeom>
        </p:spPr>
      </p:pic>
      <p:pic>
        <p:nvPicPr>
          <p:cNvPr id="8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430924" y="328246"/>
            <a:ext cx="9528032" cy="5880467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792732" y="95023"/>
            <a:ext cx="4226507" cy="4571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1836" y="1129890"/>
            <a:ext cx="45825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nhằm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giúp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đỡ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1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456 0.23611 L -0.05104 0.1632 C -0.03984 0.14838 -0.0237 0.12338 -0.00729 0.09861 C 0.0112 0.06806 0.02539 0.04422 0.03542 0.02523 L 0.08086 -0.0618 " pathEditMode="relative" rAng="19080000" ptsTypes="AAAAA">
                                      <p:cBhvr>
                                        <p:cTn id="18" dur="1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41739" y="113838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đỡ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khăn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9" y="1238448"/>
            <a:ext cx="3402449" cy="2335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64" y="3731167"/>
            <a:ext cx="3545889" cy="258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9" y="3687355"/>
            <a:ext cx="3402449" cy="259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27" y="1238448"/>
            <a:ext cx="3667106" cy="2335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loud 18"/>
          <p:cNvSpPr/>
          <p:nvPr/>
        </p:nvSpPr>
        <p:spPr>
          <a:xfrm>
            <a:off x="8591006" y="1786759"/>
            <a:ext cx="3243641" cy="206876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2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833F-7FB2-4C43-9B59-A2BC4270C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1421" l="9063" r="91094">
                        <a14:foregroundMark x1="20156" y1="30295" x2="25156" y2="33512"/>
                        <a14:foregroundMark x1="36563" y1="13941" x2="38281" y2="14879"/>
                        <a14:foregroundMark x1="64219" y1="33378" x2="70000" y2="36595"/>
                        <a14:foregroundMark x1="77656" y1="43432" x2="75781" y2="40349"/>
                        <a14:foregroundMark x1="88906" y1="83110" x2="91094" y2="83780"/>
                        <a14:foregroundMark x1="50469" y1="88740" x2="55625" y2="91421"/>
                        <a14:foregroundMark x1="9063" y1="49196" x2="9063" y2="49196"/>
                        <a14:foregroundMark x1="9063" y1="47989" x2="9063" y2="47989"/>
                        <a14:foregroundMark x1="34531" y1="10322" x2="34531" y2="10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325" y="1780796"/>
            <a:ext cx="2745675" cy="3200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>
          <a:xfrm>
            <a:off x="324584" y="2270234"/>
            <a:ext cx="2439638" cy="1520679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74122" y="1471448"/>
            <a:ext cx="8755119" cy="391476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 tiền để ủng hộ bạn nghèo, đồng bào gặp thiên tai, dịch bệnh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gia đình bạn khó khăn, người khó khăn ở địa phương.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công việc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sức để giúp đỡ các gia đình neo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1229712" y="218052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Chia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1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prism isContent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78" y="1196403"/>
            <a:ext cx="6117021" cy="4400238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20719" y="187410"/>
            <a:ext cx="5854259" cy="82158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1075" y="1713187"/>
            <a:ext cx="5412828" cy="319964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</p:txBody>
      </p:sp>
    </p:spTree>
    <p:extLst>
      <p:ext uri="{BB962C8B-B14F-4D97-AF65-F5344CB8AC3E}">
        <p14:creationId xmlns:p14="http://schemas.microsoft.com/office/powerpoint/2010/main" val="260010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window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4326</TotalTime>
  <Words>340</Words>
  <Application>Microsoft Office PowerPoint</Application>
  <PresentationFormat>Widescreen</PresentationFormat>
  <Paragraphs>38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4" baseType="lpstr">
      <vt:lpstr>微软雅黑</vt:lpstr>
      <vt:lpstr>宋体</vt:lpstr>
      <vt:lpstr>.VnTime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VNI-Avo</vt:lpstr>
      <vt:lpstr>VNI-Times</vt:lpstr>
      <vt:lpstr>字魂59号-创粗黑</vt:lpstr>
      <vt:lpstr>方正粗圆_GBK</vt:lpstr>
      <vt:lpstr>Office Theme</vt:lpstr>
      <vt:lpstr>www.33ppt.com</vt:lpstr>
      <vt:lpstr>3_Office 主题​​</vt:lpstr>
      <vt:lpstr>2_Office Theme</vt:lpstr>
      <vt:lpstr>包图主题2</vt:lpstr>
      <vt:lpstr>1_Office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Lio</cp:lastModifiedBy>
  <cp:revision>351</cp:revision>
  <dcterms:created xsi:type="dcterms:W3CDTF">2020-10-03T06:01:09Z</dcterms:created>
  <dcterms:modified xsi:type="dcterms:W3CDTF">2021-08-01T11:08:31Z</dcterms:modified>
</cp:coreProperties>
</file>